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5088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959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3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118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68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88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7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713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61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7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93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0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8325-9BC8-4238-A5BE-AEB1FF211EAB}" type="datetimeFigureOut">
              <a:rPr lang="sl-SI" smtClean="0"/>
              <a:t>22.9.2016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304C-5AC2-45D3-AB5C-992F3EF477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20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98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944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6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60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370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31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80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78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84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533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42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418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27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2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59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8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18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0"/>
            <a:ext cx="9142308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Po meri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5</cp:revision>
  <dcterms:created xsi:type="dcterms:W3CDTF">2015-06-08T13:17:32Z</dcterms:created>
  <dcterms:modified xsi:type="dcterms:W3CDTF">2016-09-22T07:16:16Z</dcterms:modified>
</cp:coreProperties>
</file>